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D810"/>
    <a:srgbClr val="A9319B"/>
    <a:srgbClr val="D1AE4B"/>
    <a:srgbClr val="9E26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08/04/2014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08/04/2014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08/04/2014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08/04/2014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08/04/2014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08/04/2014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08/04/2014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08/04/2014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o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2857496"/>
            <a:ext cx="3240359" cy="22101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9184" y="3068960"/>
            <a:ext cx="7344816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100" b="0" spc="60" dirty="0" err="1" smtClean="0">
                <a:solidFill>
                  <a:srgbClr val="D1AE4B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urlz MT" pitchFamily="82" charset="0"/>
              </a:rPr>
              <a:t>Museu</a:t>
            </a:r>
            <a:r>
              <a:rPr lang="it-IT" sz="3100" b="0" spc="60" dirty="0" smtClean="0">
                <a:solidFill>
                  <a:srgbClr val="D1AE4B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urlz MT" pitchFamily="82" charset="0"/>
              </a:rPr>
              <a:t> de s’arte moderna e </a:t>
            </a:r>
            <a:r>
              <a:rPr lang="it-IT" sz="3100" b="0" spc="60" dirty="0" err="1" smtClean="0">
                <a:solidFill>
                  <a:srgbClr val="D1AE4B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urlz MT" pitchFamily="82" charset="0"/>
              </a:rPr>
              <a:t>contemporànea</a:t>
            </a:r>
            <a:r>
              <a:rPr lang="it-IT" sz="3100" b="0" spc="60" dirty="0" smtClean="0">
                <a:solidFill>
                  <a:srgbClr val="D1AE4B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urlz MT" pitchFamily="82" charset="0"/>
              </a:rPr>
              <a:t> </a:t>
            </a:r>
            <a:r>
              <a:rPr lang="it-IT" sz="3100" dirty="0" smtClean="0">
                <a:solidFill>
                  <a:srgbClr val="D1AE4B"/>
                </a:solidFill>
              </a:rPr>
              <a:t/>
            </a:r>
            <a:br>
              <a:rPr lang="it-IT" sz="3100" dirty="0" smtClean="0">
                <a:solidFill>
                  <a:srgbClr val="D1AE4B"/>
                </a:solidFill>
              </a:rPr>
            </a:br>
            <a:r>
              <a:rPr lang="it-IT" sz="3100" u="sng" spc="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urlz MT" pitchFamily="82" charset="0"/>
              </a:rPr>
              <a:t>Setzione</a:t>
            </a:r>
            <a:r>
              <a:rPr lang="it-IT" sz="3100" u="sng" spc="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urlz MT" pitchFamily="82" charset="0"/>
              </a:rPr>
              <a:t> </a:t>
            </a:r>
            <a:r>
              <a:rPr lang="it-IT" sz="3100" u="sng" spc="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urlz MT" pitchFamily="82" charset="0"/>
              </a:rPr>
              <a:t>didàtica</a:t>
            </a:r>
            <a:r>
              <a:rPr lang="it-IT" sz="3100" u="sng" spc="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urlz MT" pitchFamily="82" charset="0"/>
              </a:rPr>
              <a:t/>
            </a:r>
            <a:br>
              <a:rPr lang="it-IT" sz="3100" u="sng" spc="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urlz MT" pitchFamily="82" charset="0"/>
              </a:rPr>
            </a:br>
            <a:r>
              <a:rPr lang="it-IT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aur" pitchFamily="18" charset="0"/>
                <a:cs typeface="Andalus" pitchFamily="2" charset="-78"/>
              </a:rPr>
              <a:t>Ufìtziu</a:t>
            </a:r>
            <a:r>
              <a:rPr lang="it-IT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aur" pitchFamily="18" charset="0"/>
                <a:cs typeface="Andalus" pitchFamily="2" charset="-78"/>
              </a:rPr>
              <a:t> de sa </a:t>
            </a:r>
            <a:r>
              <a:rPr lang="it-IT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aur" pitchFamily="18" charset="0"/>
                <a:cs typeface="Andalus" pitchFamily="2" charset="-78"/>
              </a:rPr>
              <a:t>Limba</a:t>
            </a:r>
            <a:r>
              <a:rPr lang="it-IT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aur" pitchFamily="18" charset="0"/>
                <a:cs typeface="Andalus" pitchFamily="2" charset="-78"/>
              </a:rPr>
              <a:t> sarda de sa </a:t>
            </a:r>
            <a:r>
              <a:rPr lang="it-IT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aur" pitchFamily="18" charset="0"/>
                <a:cs typeface="Andalus" pitchFamily="2" charset="-78"/>
              </a:rPr>
              <a:t>comuna</a:t>
            </a:r>
            <a:r>
              <a:rPr lang="it-IT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aur" pitchFamily="18" charset="0"/>
                <a:cs typeface="Andalus" pitchFamily="2" charset="-78"/>
              </a:rPr>
              <a:t> de </a:t>
            </a:r>
            <a:r>
              <a:rPr lang="it-IT" sz="2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aur" pitchFamily="18" charset="0"/>
                <a:cs typeface="Andalus" pitchFamily="2" charset="-78"/>
              </a:rPr>
              <a:t>atzara</a:t>
            </a:r>
            <a:r>
              <a:rPr lang="it-IT" sz="1800" b="0" dirty="0" smtClean="0">
                <a:solidFill>
                  <a:srgbClr val="D1AE4B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  <a:t/>
            </a:r>
            <a:br>
              <a:rPr lang="it-IT" sz="1800" b="0" dirty="0" smtClean="0">
                <a:solidFill>
                  <a:srgbClr val="D1AE4B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</a:br>
            <a:r>
              <a:rPr lang="it-IT" sz="1800" b="0" dirty="0" smtClean="0">
                <a:solidFill>
                  <a:srgbClr val="D1AE4B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  <a:t/>
            </a:r>
            <a:br>
              <a:rPr lang="it-IT" sz="1800" b="0" dirty="0" smtClean="0">
                <a:solidFill>
                  <a:srgbClr val="D1AE4B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</a:br>
            <a:r>
              <a:rPr lang="it-IT" sz="8000" b="0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  <a:t>S’</a:t>
            </a:r>
            <a:r>
              <a:rPr lang="it-IT" sz="8000" b="0" dirty="0" err="1" smtClean="0">
                <a:solidFill>
                  <a:srgbClr val="00B0F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  <a:t>a</a:t>
            </a:r>
            <a:r>
              <a:rPr lang="it-IT" sz="8000" b="0" dirty="0" err="1" smtClean="0">
                <a:solidFill>
                  <a:srgbClr val="A9319B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  <a:t>R</a:t>
            </a:r>
            <a:r>
              <a:rPr lang="it-IT" sz="8000" b="0" dirty="0" err="1" smtClean="0">
                <a:solidFill>
                  <a:srgbClr val="FFFF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  <a:t>T</a:t>
            </a:r>
            <a:r>
              <a:rPr lang="it-IT" sz="8000" b="0" dirty="0" err="1" smtClean="0">
                <a:solidFill>
                  <a:srgbClr val="28D81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  <a:t>E</a:t>
            </a:r>
            <a:r>
              <a:rPr lang="it-IT" sz="8000" b="0" dirty="0" smtClean="0">
                <a:solidFill>
                  <a:schemeClr val="accent1">
                    <a:lumMod val="7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  <a:t> </a:t>
            </a:r>
            <a:r>
              <a:rPr lang="it-IT" sz="8000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  <a:t> </a:t>
            </a:r>
            <a:r>
              <a:rPr lang="it-IT" sz="8000" dirty="0" err="1" smtClean="0">
                <a:solidFill>
                  <a:srgbClr val="7030A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  <a:t>g</a:t>
            </a:r>
            <a:r>
              <a:rPr lang="it-IT" sz="80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  <a:t>i</a:t>
            </a:r>
            <a:r>
              <a:rPr lang="it-IT" sz="8000" dirty="0" err="1" smtClean="0">
                <a:solidFill>
                  <a:srgbClr val="0070C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  <a:t>o</a:t>
            </a:r>
            <a:r>
              <a:rPr lang="it-IT" sz="8000" dirty="0" err="1" smtClean="0">
                <a:solidFill>
                  <a:srgbClr val="FFFF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  <a:t>g</a:t>
            </a:r>
            <a:r>
              <a:rPr lang="it-IT" sz="8000" dirty="0" err="1" smtClean="0">
                <a:solidFill>
                  <a:srgbClr val="00B0F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  <a:t>h</a:t>
            </a:r>
            <a:r>
              <a:rPr lang="it-IT" sz="8000" dirty="0" err="1" smtClean="0">
                <a:solidFill>
                  <a:srgbClr val="7030A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  <a:t>e</a:t>
            </a:r>
            <a:r>
              <a:rPr lang="it-IT" sz="8000" dirty="0" err="1" smtClean="0">
                <a:solidFill>
                  <a:srgbClr val="28D81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  <a:t>n</a:t>
            </a:r>
            <a:r>
              <a:rPr lang="it-IT" sz="8000" dirty="0" err="1" smtClean="0">
                <a:solidFill>
                  <a:schemeClr val="accent1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  <a:t>d</a:t>
            </a:r>
            <a:r>
              <a:rPr lang="it-IT" sz="8000" dirty="0" err="1" smtClean="0">
                <a:solidFill>
                  <a:srgbClr val="92D05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  <a:t>e</a:t>
            </a:r>
            <a:r>
              <a:rPr lang="it-IT" sz="7300" b="0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  <a:t/>
            </a:r>
            <a:br>
              <a:rPr lang="it-IT" sz="7300" b="0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</a:br>
            <a:r>
              <a:rPr lang="it-IT" sz="7300" b="0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  <a:t/>
            </a:r>
            <a:br>
              <a:rPr lang="it-IT" sz="7300" b="0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</a:br>
            <a:r>
              <a:rPr lang="it-IT" sz="3600" dirty="0" smtClean="0">
                <a:solidFill>
                  <a:srgbClr val="92D05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  <a:t/>
            </a:r>
            <a:br>
              <a:rPr lang="it-IT" sz="3600" dirty="0" smtClean="0">
                <a:solidFill>
                  <a:srgbClr val="92D05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urlz MT" pitchFamily="82" charset="0"/>
              </a:rPr>
            </a:br>
            <a:r>
              <a:rPr lang="it-IT" sz="3600" dirty="0" smtClean="0">
                <a:latin typeface="Gigi" pitchFamily="82" charset="0"/>
              </a:rPr>
              <a:t/>
            </a:r>
            <a:br>
              <a:rPr lang="it-IT" sz="3600" dirty="0" smtClean="0">
                <a:latin typeface="Gigi" pitchFamily="82" charset="0"/>
              </a:rPr>
            </a:br>
            <a:r>
              <a:rPr lang="it-IT" sz="3200" dirty="0" smtClean="0">
                <a:solidFill>
                  <a:srgbClr val="D1AE4B"/>
                </a:solidFill>
                <a:latin typeface="Curlz MT" pitchFamily="82" charset="0"/>
              </a:rPr>
              <a:t/>
            </a:r>
            <a:br>
              <a:rPr lang="it-IT" sz="3200" dirty="0" smtClean="0">
                <a:solidFill>
                  <a:srgbClr val="D1AE4B"/>
                </a:solidFill>
                <a:latin typeface="Curlz MT" pitchFamily="82" charset="0"/>
              </a:rPr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63688" y="5445224"/>
            <a:ext cx="7200800" cy="1224136"/>
          </a:xfrm>
        </p:spPr>
        <p:txBody>
          <a:bodyPr>
            <a:noAutofit/>
          </a:bodyPr>
          <a:lstStyle/>
          <a:p>
            <a:pPr algn="ctr"/>
            <a:r>
              <a:rPr lang="it-IT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</a:rPr>
              <a:t>Giòbia</a:t>
            </a:r>
            <a:r>
              <a:rPr lang="it-IT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</a:rPr>
              <a:t> 10 </a:t>
            </a:r>
            <a:r>
              <a:rPr lang="it-IT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</a:rPr>
              <a:t>abrile</a:t>
            </a:r>
            <a:r>
              <a:rPr lang="it-IT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</a:rPr>
              <a:t> 2014, a </a:t>
            </a:r>
            <a:r>
              <a:rPr lang="it-IT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</a:rPr>
              <a:t>sas</a:t>
            </a:r>
            <a:r>
              <a:rPr lang="it-IT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</a:rPr>
              <a:t>  15:30</a:t>
            </a:r>
            <a:endParaRPr lang="it-IT" sz="3200" dirty="0" smtClean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it-IT" sz="2800" b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entury" pitchFamily="18" charset="0"/>
                <a:cs typeface="Aharoni" pitchFamily="2" charset="-79"/>
              </a:rPr>
              <a:t> </a:t>
            </a:r>
            <a:r>
              <a:rPr lang="it-IT" sz="2800" b="0" dirty="0" smtClean="0">
                <a:solidFill>
                  <a:schemeClr val="accent1"/>
                </a:solidFill>
                <a:latin typeface="Century" pitchFamily="18" charset="0"/>
                <a:cs typeface="Aharoni" pitchFamily="2" charset="-79"/>
              </a:rPr>
              <a:t>Non si </a:t>
            </a:r>
            <a:r>
              <a:rPr lang="it-IT" sz="2800" b="0" dirty="0" err="1" smtClean="0">
                <a:solidFill>
                  <a:schemeClr val="accent1"/>
                </a:solidFill>
                <a:latin typeface="Century" pitchFamily="18" charset="0"/>
                <a:cs typeface="Aharoni" pitchFamily="2" charset="-79"/>
              </a:rPr>
              <a:t>pagat</a:t>
            </a:r>
            <a:r>
              <a:rPr lang="it-IT" sz="2800" b="0" dirty="0" smtClean="0">
                <a:solidFill>
                  <a:schemeClr val="accent1"/>
                </a:solidFill>
                <a:latin typeface="Century" pitchFamily="18" charset="0"/>
                <a:cs typeface="Aharoni" pitchFamily="2" charset="-79"/>
              </a:rPr>
              <a:t> </a:t>
            </a:r>
            <a:r>
              <a:rPr lang="it-IT" sz="2800" b="0" dirty="0" err="1" smtClean="0">
                <a:solidFill>
                  <a:schemeClr val="accent1"/>
                </a:solidFill>
                <a:latin typeface="Century" pitchFamily="18" charset="0"/>
                <a:cs typeface="Aharoni" pitchFamily="2" charset="-79"/>
              </a:rPr>
              <a:t>nudda</a:t>
            </a:r>
            <a:endParaRPr lang="it-IT" sz="2800" b="0" dirty="0" smtClean="0">
              <a:solidFill>
                <a:schemeClr val="accent1"/>
              </a:solidFill>
              <a:latin typeface="Century" pitchFamily="18" charset="0"/>
              <a:cs typeface="Aharoni" pitchFamily="2" charset="-79"/>
            </a:endParaRPr>
          </a:p>
          <a:p>
            <a:pPr algn="ctr"/>
            <a:r>
              <a:rPr lang="it-IT" b="0" dirty="0" smtClean="0">
                <a:solidFill>
                  <a:schemeClr val="accent1"/>
                </a:solidFill>
                <a:latin typeface="Century" pitchFamily="18" charset="0"/>
                <a:cs typeface="Aharoni" pitchFamily="2" charset="-79"/>
              </a:rPr>
              <a:t>Pro cale si </a:t>
            </a:r>
            <a:r>
              <a:rPr lang="it-IT" b="0" dirty="0" err="1" smtClean="0">
                <a:solidFill>
                  <a:schemeClr val="accent1"/>
                </a:solidFill>
                <a:latin typeface="Century" pitchFamily="18" charset="0"/>
                <a:cs typeface="Aharoni" pitchFamily="2" charset="-79"/>
              </a:rPr>
              <a:t>siat</a:t>
            </a:r>
            <a:r>
              <a:rPr lang="it-IT" b="0" dirty="0" smtClean="0">
                <a:solidFill>
                  <a:schemeClr val="accent1"/>
                </a:solidFill>
                <a:latin typeface="Century" pitchFamily="18" charset="0"/>
                <a:cs typeface="Aharoni" pitchFamily="2" charset="-79"/>
              </a:rPr>
              <a:t> </a:t>
            </a:r>
            <a:r>
              <a:rPr lang="it-IT" b="0" dirty="0" err="1" smtClean="0">
                <a:solidFill>
                  <a:schemeClr val="accent1"/>
                </a:solidFill>
                <a:latin typeface="Century" pitchFamily="18" charset="0"/>
                <a:cs typeface="Aharoni" pitchFamily="2" charset="-79"/>
              </a:rPr>
              <a:t>informatzione</a:t>
            </a:r>
            <a:r>
              <a:rPr lang="it-IT" b="0" dirty="0" smtClean="0">
                <a:solidFill>
                  <a:schemeClr val="accent1"/>
                </a:solidFill>
                <a:latin typeface="Century" pitchFamily="18" charset="0"/>
                <a:cs typeface="Aharoni" pitchFamily="2" charset="-79"/>
              </a:rPr>
              <a:t> </a:t>
            </a:r>
            <a:r>
              <a:rPr lang="it-IT" b="0" dirty="0" err="1" smtClean="0">
                <a:solidFill>
                  <a:schemeClr val="accent1"/>
                </a:solidFill>
                <a:latin typeface="Century" pitchFamily="18" charset="0"/>
                <a:cs typeface="Aharoni" pitchFamily="2" charset="-79"/>
              </a:rPr>
              <a:t>pedide</a:t>
            </a:r>
            <a:r>
              <a:rPr lang="it-IT" b="0" dirty="0" smtClean="0">
                <a:solidFill>
                  <a:schemeClr val="accent1"/>
                </a:solidFill>
                <a:latin typeface="Century" pitchFamily="18" charset="0"/>
                <a:cs typeface="Aharoni" pitchFamily="2" charset="-79"/>
              </a:rPr>
              <a:t> a </a:t>
            </a:r>
            <a:r>
              <a:rPr lang="it-IT" b="0" dirty="0" err="1" smtClean="0">
                <a:solidFill>
                  <a:schemeClr val="accent1"/>
                </a:solidFill>
                <a:latin typeface="Century" pitchFamily="18" charset="0"/>
                <a:cs typeface="Aharoni" pitchFamily="2" charset="-79"/>
              </a:rPr>
              <a:t>sas</a:t>
            </a:r>
            <a:r>
              <a:rPr lang="it-IT" b="0" dirty="0" smtClean="0">
                <a:solidFill>
                  <a:schemeClr val="accent1"/>
                </a:solidFill>
                <a:latin typeface="Century" pitchFamily="18" charset="0"/>
                <a:cs typeface="Aharoni" pitchFamily="2" charset="-79"/>
              </a:rPr>
              <a:t> de su </a:t>
            </a:r>
            <a:r>
              <a:rPr lang="it-IT" b="0" dirty="0" err="1" smtClean="0">
                <a:solidFill>
                  <a:schemeClr val="accent1"/>
                </a:solidFill>
                <a:latin typeface="Century" pitchFamily="18" charset="0"/>
                <a:cs typeface="Aharoni" pitchFamily="2" charset="-79"/>
              </a:rPr>
              <a:t>museu</a:t>
            </a:r>
            <a:endParaRPr lang="it-IT" b="0" dirty="0" smtClean="0">
              <a:solidFill>
                <a:schemeClr val="accent1"/>
              </a:solidFill>
              <a:latin typeface="Century" pitchFamily="18" charset="0"/>
              <a:cs typeface="Aharoni" pitchFamily="2" charset="-79"/>
            </a:endParaRPr>
          </a:p>
          <a:p>
            <a:pPr algn="just"/>
            <a:r>
              <a:rPr lang="it-IT" sz="1600" b="0" dirty="0" smtClean="0"/>
              <a:t> </a:t>
            </a:r>
            <a:endParaRPr lang="it-IT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298</TotalTime>
  <Words>30</Words>
  <Application>Microsoft Office PowerPoint</Application>
  <PresentationFormat>Presentazione su schermo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Loggia</vt:lpstr>
      <vt:lpstr>Museu de s’arte moderna e contemporànea  Setzione didàtica Ufìtziu de sa Limba sarda de sa comuna de atzara  S’aRTE  gioghende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Museo d’arte moderna e contemporanea  Sezione didattica</dc:title>
  <dc:creator>Antonio</dc:creator>
  <cp:lastModifiedBy>Antonio</cp:lastModifiedBy>
  <cp:revision>51</cp:revision>
  <dcterms:modified xsi:type="dcterms:W3CDTF">2014-04-08T08:36:05Z</dcterms:modified>
</cp:coreProperties>
</file>